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92" r:id="rId3"/>
    <p:sldId id="293" r:id="rId4"/>
    <p:sldId id="294" r:id="rId5"/>
    <p:sldId id="295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4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4BA72F-CB98-2345-95DA-B304FC2E84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DEC26-CCC8-294E-A904-06E0E87258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1D293-BBEB-CF4F-AF23-E9B75978CBD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C9B4E-C157-D345-84A4-D76C0FF7A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F6387-20B0-EE4F-91D5-166C24C23C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00447-0ED2-294D-8FB8-BA038E3078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1A7D5-B3A0-F84B-964B-EB19939AE8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BB675-8154-484A-A726-53E7AEBC71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6C7C2-81A2-3849-88AA-B3AAF72137C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988F14-3925-0348-B88F-A00C17F92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2DFC08C-D649-5E45-8CC2-881B3DC37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0B93B-778A-7F47-811C-23E8690DDC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4BE52-8E6C-6548-8E8E-1B1D3D6B1F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FF0AA-A0C2-B24F-8850-EE16D65279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E2C9E-9D77-4704-94A4-53FA4CFCA0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59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FF0AA-A0C2-B24F-8850-EE16D65279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6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43687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1"/>
          </p:nvPr>
        </p:nvSpPr>
        <p:spPr>
          <a:xfrm>
            <a:off x="4368799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7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24051" y="457201"/>
            <a:ext cx="8343898" cy="5943600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/>
            </a:lvl1pPr>
            <a:lvl2pPr marL="0" indent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3000" i="0">
                <a:solidFill>
                  <a:schemeClr val="bg2">
                    <a:lumMod val="50000"/>
                  </a:schemeClr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accent3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2">
                    <a:lumMod val="50000"/>
                  </a:schemeClr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382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57200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88951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281427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13177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8105654" y="1970089"/>
            <a:ext cx="3299884" cy="369887"/>
          </a:xfrm>
        </p:spPr>
        <p:txBody>
          <a:bodyPr anchor="b" anchorCtr="0">
            <a:noAutofit/>
          </a:bodyPr>
          <a:lstStyle>
            <a:lvl1pPr marL="0" indent="0" algn="l" defTabSz="914400" rtl="0" eaLnBrk="1" latinLnBrk="0" hangingPunct="1">
              <a:buFontTx/>
              <a:buNone/>
              <a:defRPr lang="en-US" sz="2000" b="1" i="0" kern="1200" dirty="0" smtClean="0">
                <a:solidFill>
                  <a:schemeClr val="accent3"/>
                </a:solidFill>
                <a:latin typeface="Avenir Heavy" charset="0"/>
                <a:ea typeface="Avenir Heavy" charset="0"/>
                <a:cs typeface="Avenir Heavy" charset="0"/>
              </a:defRPr>
            </a:lvl1pPr>
            <a:lvl2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buFontTx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buFontTx/>
              <a:buNone/>
              <a:defRPr lang="en-US" sz="1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137404" y="2601914"/>
            <a:ext cx="3268133" cy="344107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FontTx/>
              <a:buNone/>
              <a:defRPr lang="en-US" sz="15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FontTx/>
              <a:buNone/>
              <a:defRPr lang="en-US" sz="1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FontTx/>
              <a:buNone/>
              <a:def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457201"/>
            <a:ext cx="11277600" cy="5943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Char char="​"/>
              <a:defRPr sz="5000"/>
            </a:lvl1pPr>
            <a:lvl2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2000" i="1">
                <a:solidFill>
                  <a:schemeClr val="accent3"/>
                </a:solidFill>
              </a:defRPr>
            </a:lvl2pPr>
            <a:lvl3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3pPr>
            <a:lvl4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4pPr>
            <a:lvl5pPr marL="0" indent="0" algn="ctr">
              <a:spcBef>
                <a:spcPts val="2400"/>
              </a:spcBef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9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743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 / 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7635356" y="0"/>
            <a:ext cx="4556644" cy="685799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Title 16"/>
          <p:cNvSpPr>
            <a:spLocks noGrp="1"/>
          </p:cNvSpPr>
          <p:nvPr>
            <p:ph type="title" hasCustomPrompt="1"/>
          </p:nvPr>
        </p:nvSpPr>
        <p:spPr>
          <a:xfrm>
            <a:off x="993943" y="1663004"/>
            <a:ext cx="5454530" cy="459181"/>
          </a:xfrm>
        </p:spPr>
        <p:txBody>
          <a:bodyPr>
            <a:noAutofit/>
          </a:bodyPr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990012" y="2495146"/>
            <a:ext cx="5457825" cy="2198687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Speaker Information goes here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990012" y="4800033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Address Here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990012" y="5215784"/>
            <a:ext cx="5457825" cy="355278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Insert E-mail Address Here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90328" y="2132013"/>
            <a:ext cx="5473972" cy="301625"/>
          </a:xfrm>
        </p:spPr>
        <p:txBody>
          <a:bodyPr/>
          <a:lstStyle>
            <a:lvl1pPr marL="0" indent="0">
              <a:buNone/>
              <a:defRPr sz="2000" b="0" i="0">
                <a:solidFill>
                  <a:srgbClr val="FFB6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610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37436E-6 L 0 -0.04443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 userDrawn="1"/>
        </p:nvSpPr>
        <p:spPr>
          <a:xfrm rot="10800000">
            <a:off x="360282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4" name="Freeform 63"/>
          <p:cNvSpPr/>
          <p:nvPr userDrawn="1"/>
        </p:nvSpPr>
        <p:spPr>
          <a:xfrm rot="10800000">
            <a:off x="8900757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65" name="Freeform 64"/>
          <p:cNvSpPr/>
          <p:nvPr userDrawn="1"/>
        </p:nvSpPr>
        <p:spPr>
          <a:xfrm rot="10800000">
            <a:off x="6258903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38" name="이등변 삼각형 37"/>
          <p:cNvSpPr/>
          <p:nvPr/>
        </p:nvSpPr>
        <p:spPr>
          <a:xfrm rot="10800000">
            <a:off x="1911349" y="3795989"/>
            <a:ext cx="450851" cy="158772"/>
          </a:xfrm>
          <a:prstGeom prst="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sp>
        <p:nvSpPr>
          <p:cNvPr id="59" name="Freeform 58"/>
          <p:cNvSpPr/>
          <p:nvPr/>
        </p:nvSpPr>
        <p:spPr>
          <a:xfrm rot="10800000">
            <a:off x="968082" y="1479890"/>
            <a:ext cx="2337390" cy="2441600"/>
          </a:xfrm>
          <a:custGeom>
            <a:avLst/>
            <a:gdLst>
              <a:gd name="connsiteX0" fmla="*/ 1168695 w 2337390"/>
              <a:gd name="connsiteY0" fmla="*/ 2441600 h 2441600"/>
              <a:gd name="connsiteX1" fmla="*/ 0 w 2337390"/>
              <a:gd name="connsiteY1" fmla="*/ 1272906 h 2441600"/>
              <a:gd name="connsiteX2" fmla="*/ 933162 w 2337390"/>
              <a:gd name="connsiteY2" fmla="*/ 127956 h 2441600"/>
              <a:gd name="connsiteX3" fmla="*/ 966828 w 2337390"/>
              <a:gd name="connsiteY3" fmla="*/ 122818 h 2441600"/>
              <a:gd name="connsiteX4" fmla="*/ 1168701 w 2337390"/>
              <a:gd name="connsiteY4" fmla="*/ 0 h 2441600"/>
              <a:gd name="connsiteX5" fmla="*/ 1370577 w 2337390"/>
              <a:gd name="connsiteY5" fmla="*/ 122820 h 2441600"/>
              <a:gd name="connsiteX6" fmla="*/ 1404228 w 2337390"/>
              <a:gd name="connsiteY6" fmla="*/ 127956 h 2441600"/>
              <a:gd name="connsiteX7" fmla="*/ 2337390 w 2337390"/>
              <a:gd name="connsiteY7" fmla="*/ 1272906 h 2441600"/>
              <a:gd name="connsiteX8" fmla="*/ 1168695 w 2337390"/>
              <a:gd name="connsiteY8" fmla="*/ 2441600 h 24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7390" h="2441600">
                <a:moveTo>
                  <a:pt x="1168695" y="2441600"/>
                </a:moveTo>
                <a:cubicBezTo>
                  <a:pt x="523243" y="2441600"/>
                  <a:pt x="0" y="1918358"/>
                  <a:pt x="0" y="1272906"/>
                </a:cubicBezTo>
                <a:cubicBezTo>
                  <a:pt x="0" y="708136"/>
                  <a:pt x="400608" y="236932"/>
                  <a:pt x="933162" y="127956"/>
                </a:cubicBezTo>
                <a:lnTo>
                  <a:pt x="966828" y="122818"/>
                </a:lnTo>
                <a:lnTo>
                  <a:pt x="1168701" y="0"/>
                </a:lnTo>
                <a:lnTo>
                  <a:pt x="1370577" y="122820"/>
                </a:lnTo>
                <a:lnTo>
                  <a:pt x="1404228" y="127956"/>
                </a:lnTo>
                <a:cubicBezTo>
                  <a:pt x="1936782" y="236932"/>
                  <a:pt x="2337390" y="708136"/>
                  <a:pt x="2337390" y="1272906"/>
                </a:cubicBezTo>
                <a:cubicBezTo>
                  <a:pt x="2337390" y="1918358"/>
                  <a:pt x="1814147" y="2441600"/>
                  <a:pt x="1168695" y="244160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ko-KR" altLang="en-US" dirty="0">
              <a:latin typeface="Roboto Condensed Light"/>
              <a:ea typeface="Roboto Condensed Regular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1949207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4591061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7232916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 userDrawn="1"/>
        </p:nvCxnSpPr>
        <p:spPr>
          <a:xfrm>
            <a:off x="9874769" y="4872721"/>
            <a:ext cx="375139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1056776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그림 개체 틀 8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340485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" name="그림 개체 틀 8"/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982339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698631" y="1568585"/>
            <a:ext cx="2160000" cy="21600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12700" cap="flat" cmpd="sng" algn="ctr">
            <a:solidFill>
              <a:schemeClr val="bg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ko-KR" altLang="en-US" sz="1300" dirty="0">
                <a:solidFill>
                  <a:schemeClr val="bg1">
                    <a:lumMod val="65000"/>
                  </a:schemeClr>
                </a:solidFill>
                <a:latin typeface="Roboto Condensed Light"/>
                <a:ea typeface="Roboto Condensed Regular"/>
              </a:defRPr>
            </a:lvl1pPr>
          </a:lstStyle>
          <a:p>
            <a:pPr marL="0" lvl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1" name="텍스트 개체 틀 3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968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153" name="텍스트 개체 틀 3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968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54" name="텍스트 개체 틀 34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60968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5" name="텍스트 개체 틀 32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244677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56" name="텍스트 개체 틀 30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244677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57" name="텍스트 개체 틀 34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244677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886531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59" name="텍스트 개체 틀 30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886531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20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60" name="텍스트 개체 틀 34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8886531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  <a:lvl2pPr marL="609585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2pPr>
            <a:lvl3pPr marL="1219170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3pPr>
            <a:lvl4pPr marL="1828754" indent="0" algn="l">
              <a:buNone/>
              <a:defRPr lang="ko-KR" altLang="en-US" sz="9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4pPr>
            <a:lvl5pPr marL="2438339" indent="0" algn="l">
              <a:buNone/>
              <a:defRPr lang="ko-KR" altLang="en-US" sz="900" kern="120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Explanation about this person</a:t>
            </a:r>
            <a:endParaRPr lang="ko-KR" altLang="en-US" dirty="0"/>
          </a:p>
        </p:txBody>
      </p:sp>
      <p:sp>
        <p:nvSpPr>
          <p:cNvPr id="176" name="텍스트 개체 틀 133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3602823" y="4150292"/>
            <a:ext cx="2351616" cy="3431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2000" b="1" i="0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2pPr>
            <a:lvl3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3pPr>
            <a:lvl4pPr>
              <a:defRPr lang="ko-KR" altLang="en-US" sz="2000" b="1" kern="120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4pPr>
            <a:lvl5pPr>
              <a:defRPr lang="ko-KR" altLang="en-US" sz="2000" b="1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Roboto Condensed Regular"/>
                <a:ea typeface="Roboto Light" pitchFamily="2" charset="0"/>
                <a:cs typeface="Roboto Condensed Regular"/>
              </a:defRPr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77" name="텍스트 개체 틀 135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602823" y="4493465"/>
            <a:ext cx="2351616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0" i="0" kern="120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78" name="텍스트 개체 틀 137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3602823" y="5032506"/>
            <a:ext cx="2351616" cy="8900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200" kern="1200" dirty="0" smtClean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lvl="0"/>
            <a:r>
              <a:rPr lang="en-US" altLang="ko-KR" dirty="0"/>
              <a:t>Explanation about this person</a:t>
            </a:r>
          </a:p>
        </p:txBody>
      </p:sp>
    </p:spTree>
    <p:extLst>
      <p:ext uri="{BB962C8B-B14F-4D97-AF65-F5344CB8AC3E}">
        <p14:creationId xmlns:p14="http://schemas.microsoft.com/office/powerpoint/2010/main" val="24180212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0" hasCustomPrompt="1"/>
          </p:nvPr>
        </p:nvSpPr>
        <p:spPr>
          <a:xfrm>
            <a:off x="960967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42" name="텍스트 개체 틀 32"/>
          <p:cNvSpPr>
            <a:spLocks noGrp="1"/>
          </p:cNvSpPr>
          <p:nvPr>
            <p:ph type="body" sz="quarter" idx="15" hasCustomPrompt="1"/>
          </p:nvPr>
        </p:nvSpPr>
        <p:spPr>
          <a:xfrm>
            <a:off x="960967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(Responsibility1)</a:t>
            </a:r>
            <a:endParaRPr lang="ko-KR" altLang="en-US" dirty="0"/>
          </a:p>
        </p:txBody>
      </p:sp>
      <p:sp>
        <p:nvSpPr>
          <p:cNvPr id="44" name="텍스트 개체 틀 30"/>
          <p:cNvSpPr>
            <a:spLocks noGrp="1"/>
          </p:cNvSpPr>
          <p:nvPr>
            <p:ph type="body" sz="quarter" idx="14" hasCustomPrompt="1"/>
          </p:nvPr>
        </p:nvSpPr>
        <p:spPr>
          <a:xfrm>
            <a:off x="960967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127" name="그림 개체 틀 7"/>
          <p:cNvSpPr>
            <a:spLocks noGrp="1"/>
          </p:cNvSpPr>
          <p:nvPr>
            <p:ph type="pic" sz="quarter" idx="17" hasCustomPrompt="1"/>
          </p:nvPr>
        </p:nvSpPr>
        <p:spPr>
          <a:xfrm>
            <a:off x="245744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28" name="텍스트 개체 틀 32"/>
          <p:cNvSpPr>
            <a:spLocks noGrp="1"/>
          </p:cNvSpPr>
          <p:nvPr>
            <p:ph type="body" sz="quarter" idx="18" hasCustomPrompt="1"/>
          </p:nvPr>
        </p:nvSpPr>
        <p:spPr>
          <a:xfrm>
            <a:off x="245745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(Responsibility2)</a:t>
            </a:r>
            <a:endParaRPr lang="ko-KR" altLang="en-US" dirty="0"/>
          </a:p>
        </p:txBody>
      </p:sp>
      <p:sp>
        <p:nvSpPr>
          <p:cNvPr id="130" name="텍스트 개체 틀 3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132" name="그림 개체 틀 7"/>
          <p:cNvSpPr>
            <a:spLocks noGrp="1"/>
          </p:cNvSpPr>
          <p:nvPr>
            <p:ph type="pic" sz="quarter" idx="21" hasCustomPrompt="1"/>
          </p:nvPr>
        </p:nvSpPr>
        <p:spPr>
          <a:xfrm>
            <a:off x="3958329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3" name="텍스트 개체 틀 32"/>
          <p:cNvSpPr>
            <a:spLocks noGrp="1"/>
          </p:cNvSpPr>
          <p:nvPr>
            <p:ph type="body" sz="quarter" idx="22" hasCustomPrompt="1"/>
          </p:nvPr>
        </p:nvSpPr>
        <p:spPr>
          <a:xfrm>
            <a:off x="395833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(Responsibility3)</a:t>
            </a:r>
            <a:endParaRPr lang="ko-KR" altLang="en-US" dirty="0"/>
          </a:p>
        </p:txBody>
      </p:sp>
      <p:sp>
        <p:nvSpPr>
          <p:cNvPr id="135" name="텍스트 개체 틀 30"/>
          <p:cNvSpPr>
            <a:spLocks noGrp="1"/>
          </p:cNvSpPr>
          <p:nvPr>
            <p:ph type="body" sz="quarter" idx="23" hasCustomPrompt="1"/>
          </p:nvPr>
        </p:nvSpPr>
        <p:spPr>
          <a:xfrm>
            <a:off x="395833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Name3</a:t>
            </a:r>
            <a:endParaRPr lang="ko-KR" altLang="en-US" dirty="0"/>
          </a:p>
        </p:txBody>
      </p:sp>
      <p:sp>
        <p:nvSpPr>
          <p:cNvPr id="137" name="그림 개체 틀 7"/>
          <p:cNvSpPr>
            <a:spLocks noGrp="1"/>
          </p:cNvSpPr>
          <p:nvPr>
            <p:ph type="pic" sz="quarter" idx="25" hasCustomPrompt="1"/>
          </p:nvPr>
        </p:nvSpPr>
        <p:spPr>
          <a:xfrm>
            <a:off x="5454812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38" name="텍스트 개체 틀 32"/>
          <p:cNvSpPr>
            <a:spLocks noGrp="1"/>
          </p:cNvSpPr>
          <p:nvPr>
            <p:ph type="body" sz="quarter" idx="26" hasCustomPrompt="1"/>
          </p:nvPr>
        </p:nvSpPr>
        <p:spPr>
          <a:xfrm>
            <a:off x="5454812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(Responsibility4)</a:t>
            </a:r>
            <a:endParaRPr lang="ko-KR" altLang="en-US" dirty="0"/>
          </a:p>
        </p:txBody>
      </p:sp>
      <p:sp>
        <p:nvSpPr>
          <p:cNvPr id="140" name="텍스트 개체 틀 30"/>
          <p:cNvSpPr>
            <a:spLocks noGrp="1"/>
          </p:cNvSpPr>
          <p:nvPr>
            <p:ph type="body" sz="quarter" idx="27" hasCustomPrompt="1"/>
          </p:nvPr>
        </p:nvSpPr>
        <p:spPr>
          <a:xfrm>
            <a:off x="5454812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Name4</a:t>
            </a:r>
            <a:endParaRPr lang="ko-KR" altLang="en-US" dirty="0"/>
          </a:p>
        </p:txBody>
      </p:sp>
      <p:sp>
        <p:nvSpPr>
          <p:cNvPr id="142" name="그림 개체 틀 7"/>
          <p:cNvSpPr>
            <a:spLocks noGrp="1"/>
          </p:cNvSpPr>
          <p:nvPr>
            <p:ph type="pic" sz="quarter" idx="29" hasCustomPrompt="1"/>
          </p:nvPr>
        </p:nvSpPr>
        <p:spPr>
          <a:xfrm>
            <a:off x="6951296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3" name="텍스트 개체 틀 32"/>
          <p:cNvSpPr>
            <a:spLocks noGrp="1"/>
          </p:cNvSpPr>
          <p:nvPr>
            <p:ph type="body" sz="quarter" idx="30" hasCustomPrompt="1"/>
          </p:nvPr>
        </p:nvSpPr>
        <p:spPr>
          <a:xfrm>
            <a:off x="6951296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(Responsibility5)</a:t>
            </a:r>
            <a:endParaRPr lang="ko-KR" altLang="en-US" dirty="0"/>
          </a:p>
        </p:txBody>
      </p:sp>
      <p:sp>
        <p:nvSpPr>
          <p:cNvPr id="145" name="텍스트 개체 틀 30"/>
          <p:cNvSpPr>
            <a:spLocks noGrp="1"/>
          </p:cNvSpPr>
          <p:nvPr>
            <p:ph type="body" sz="quarter" idx="31" hasCustomPrompt="1"/>
          </p:nvPr>
        </p:nvSpPr>
        <p:spPr>
          <a:xfrm>
            <a:off x="6951296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Name5</a:t>
            </a:r>
            <a:endParaRPr lang="ko-KR" altLang="en-US" dirty="0"/>
          </a:p>
        </p:txBody>
      </p:sp>
      <p:sp>
        <p:nvSpPr>
          <p:cNvPr id="147" name="그림 개체 틀 7"/>
          <p:cNvSpPr>
            <a:spLocks noGrp="1"/>
          </p:cNvSpPr>
          <p:nvPr>
            <p:ph type="pic" sz="quarter" idx="33" hasCustomPrompt="1"/>
          </p:nvPr>
        </p:nvSpPr>
        <p:spPr>
          <a:xfrm>
            <a:off x="8447780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48" name="텍스트 개체 틀 32"/>
          <p:cNvSpPr>
            <a:spLocks noGrp="1"/>
          </p:cNvSpPr>
          <p:nvPr>
            <p:ph type="body" sz="quarter" idx="34" hasCustomPrompt="1"/>
          </p:nvPr>
        </p:nvSpPr>
        <p:spPr>
          <a:xfrm>
            <a:off x="8447780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(Responsibility6)</a:t>
            </a:r>
            <a:endParaRPr lang="ko-KR" altLang="en-US" dirty="0"/>
          </a:p>
        </p:txBody>
      </p:sp>
      <p:sp>
        <p:nvSpPr>
          <p:cNvPr id="150" name="텍스트 개체 틀 30"/>
          <p:cNvSpPr>
            <a:spLocks noGrp="1"/>
          </p:cNvSpPr>
          <p:nvPr>
            <p:ph type="body" sz="quarter" idx="35" hasCustomPrompt="1"/>
          </p:nvPr>
        </p:nvSpPr>
        <p:spPr>
          <a:xfrm>
            <a:off x="8447780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Name6</a:t>
            </a:r>
            <a:endParaRPr lang="ko-KR" altLang="en-US" dirty="0"/>
          </a:p>
        </p:txBody>
      </p:sp>
      <p:sp>
        <p:nvSpPr>
          <p:cNvPr id="152" name="그림 개체 틀 7"/>
          <p:cNvSpPr>
            <a:spLocks noGrp="1"/>
          </p:cNvSpPr>
          <p:nvPr>
            <p:ph type="pic" sz="quarter" idx="37" hasCustomPrompt="1"/>
          </p:nvPr>
        </p:nvSpPr>
        <p:spPr>
          <a:xfrm>
            <a:off x="9944264" y="2011582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3" name="텍스트 개체 틀 32"/>
          <p:cNvSpPr>
            <a:spLocks noGrp="1"/>
          </p:cNvSpPr>
          <p:nvPr>
            <p:ph type="body" sz="quarter" idx="38" hasCustomPrompt="1"/>
          </p:nvPr>
        </p:nvSpPr>
        <p:spPr>
          <a:xfrm>
            <a:off x="9944264" y="3688842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(Responsibility7)</a:t>
            </a:r>
            <a:endParaRPr lang="ko-KR" altLang="en-US" dirty="0"/>
          </a:p>
        </p:txBody>
      </p:sp>
      <p:sp>
        <p:nvSpPr>
          <p:cNvPr id="155" name="텍스트 개체 틀 30"/>
          <p:cNvSpPr>
            <a:spLocks noGrp="1"/>
          </p:cNvSpPr>
          <p:nvPr>
            <p:ph type="body" sz="quarter" idx="39" hasCustomPrompt="1"/>
          </p:nvPr>
        </p:nvSpPr>
        <p:spPr>
          <a:xfrm>
            <a:off x="9944264" y="345878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Name7</a:t>
            </a:r>
            <a:endParaRPr lang="ko-KR" altLang="en-US" dirty="0"/>
          </a:p>
        </p:txBody>
      </p:sp>
      <p:sp>
        <p:nvSpPr>
          <p:cNvPr id="157" name="그림 개체 틀 7"/>
          <p:cNvSpPr>
            <a:spLocks noGrp="1"/>
          </p:cNvSpPr>
          <p:nvPr>
            <p:ph type="pic" sz="quarter" idx="41" hasCustomPrompt="1"/>
          </p:nvPr>
        </p:nvSpPr>
        <p:spPr>
          <a:xfrm>
            <a:off x="960967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58" name="텍스트 개체 틀 32"/>
          <p:cNvSpPr>
            <a:spLocks noGrp="1"/>
          </p:cNvSpPr>
          <p:nvPr>
            <p:ph type="body" sz="quarter" idx="42" hasCustomPrompt="1"/>
          </p:nvPr>
        </p:nvSpPr>
        <p:spPr>
          <a:xfrm>
            <a:off x="960967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(Responsibility8)</a:t>
            </a:r>
            <a:endParaRPr lang="ko-KR" altLang="en-US" dirty="0"/>
          </a:p>
        </p:txBody>
      </p:sp>
      <p:sp>
        <p:nvSpPr>
          <p:cNvPr id="160" name="텍스트 개체 틀 30"/>
          <p:cNvSpPr>
            <a:spLocks noGrp="1"/>
          </p:cNvSpPr>
          <p:nvPr>
            <p:ph type="body" sz="quarter" idx="43" hasCustomPrompt="1"/>
          </p:nvPr>
        </p:nvSpPr>
        <p:spPr>
          <a:xfrm>
            <a:off x="960967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Name8</a:t>
            </a:r>
            <a:endParaRPr lang="ko-KR" altLang="en-US" dirty="0"/>
          </a:p>
        </p:txBody>
      </p:sp>
      <p:sp>
        <p:nvSpPr>
          <p:cNvPr id="162" name="그림 개체 틀 7"/>
          <p:cNvSpPr>
            <a:spLocks noGrp="1"/>
          </p:cNvSpPr>
          <p:nvPr>
            <p:ph type="pic" sz="quarter" idx="45" hasCustomPrompt="1"/>
          </p:nvPr>
        </p:nvSpPr>
        <p:spPr>
          <a:xfrm>
            <a:off x="245744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3" name="텍스트 개체 틀 32"/>
          <p:cNvSpPr>
            <a:spLocks noGrp="1"/>
          </p:cNvSpPr>
          <p:nvPr>
            <p:ph type="body" sz="quarter" idx="46" hasCustomPrompt="1"/>
          </p:nvPr>
        </p:nvSpPr>
        <p:spPr>
          <a:xfrm>
            <a:off x="245745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(Responsibility9)</a:t>
            </a:r>
            <a:endParaRPr lang="ko-KR" altLang="en-US" dirty="0"/>
          </a:p>
        </p:txBody>
      </p:sp>
      <p:sp>
        <p:nvSpPr>
          <p:cNvPr id="165" name="텍스트 개체 틀 30"/>
          <p:cNvSpPr>
            <a:spLocks noGrp="1"/>
          </p:cNvSpPr>
          <p:nvPr>
            <p:ph type="body" sz="quarter" idx="47" hasCustomPrompt="1"/>
          </p:nvPr>
        </p:nvSpPr>
        <p:spPr>
          <a:xfrm>
            <a:off x="245745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Name9</a:t>
            </a:r>
            <a:endParaRPr lang="ko-KR" altLang="en-US" dirty="0"/>
          </a:p>
        </p:txBody>
      </p:sp>
      <p:sp>
        <p:nvSpPr>
          <p:cNvPr id="167" name="그림 개체 틀 7"/>
          <p:cNvSpPr>
            <a:spLocks noGrp="1"/>
          </p:cNvSpPr>
          <p:nvPr>
            <p:ph type="pic" sz="quarter" idx="49" hasCustomPrompt="1"/>
          </p:nvPr>
        </p:nvSpPr>
        <p:spPr>
          <a:xfrm>
            <a:off x="3958329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68" name="텍스트 개체 틀 32"/>
          <p:cNvSpPr>
            <a:spLocks noGrp="1"/>
          </p:cNvSpPr>
          <p:nvPr>
            <p:ph type="body" sz="quarter" idx="50" hasCustomPrompt="1"/>
          </p:nvPr>
        </p:nvSpPr>
        <p:spPr>
          <a:xfrm>
            <a:off x="395833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(Responsibility10)</a:t>
            </a:r>
            <a:endParaRPr lang="ko-KR" altLang="en-US" dirty="0"/>
          </a:p>
        </p:txBody>
      </p:sp>
      <p:sp>
        <p:nvSpPr>
          <p:cNvPr id="170" name="텍스트 개체 틀 30"/>
          <p:cNvSpPr>
            <a:spLocks noGrp="1"/>
          </p:cNvSpPr>
          <p:nvPr>
            <p:ph type="body" sz="quarter" idx="51" hasCustomPrompt="1"/>
          </p:nvPr>
        </p:nvSpPr>
        <p:spPr>
          <a:xfrm>
            <a:off x="395833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Name10</a:t>
            </a:r>
            <a:endParaRPr lang="ko-KR" altLang="en-US" dirty="0"/>
          </a:p>
        </p:txBody>
      </p:sp>
      <p:sp>
        <p:nvSpPr>
          <p:cNvPr id="172" name="그림 개체 틀 7"/>
          <p:cNvSpPr>
            <a:spLocks noGrp="1"/>
          </p:cNvSpPr>
          <p:nvPr>
            <p:ph type="pic" sz="quarter" idx="53" hasCustomPrompt="1"/>
          </p:nvPr>
        </p:nvSpPr>
        <p:spPr>
          <a:xfrm>
            <a:off x="5454812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3" name="텍스트 개체 틀 32"/>
          <p:cNvSpPr>
            <a:spLocks noGrp="1"/>
          </p:cNvSpPr>
          <p:nvPr>
            <p:ph type="body" sz="quarter" idx="54" hasCustomPrompt="1"/>
          </p:nvPr>
        </p:nvSpPr>
        <p:spPr>
          <a:xfrm>
            <a:off x="5454812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(Responsibility11)</a:t>
            </a:r>
            <a:endParaRPr lang="ko-KR" altLang="en-US" dirty="0"/>
          </a:p>
        </p:txBody>
      </p:sp>
      <p:sp>
        <p:nvSpPr>
          <p:cNvPr id="175" name="텍스트 개체 틀 30"/>
          <p:cNvSpPr>
            <a:spLocks noGrp="1"/>
          </p:cNvSpPr>
          <p:nvPr>
            <p:ph type="body" sz="quarter" idx="55" hasCustomPrompt="1"/>
          </p:nvPr>
        </p:nvSpPr>
        <p:spPr>
          <a:xfrm>
            <a:off x="5454812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Name11</a:t>
            </a:r>
            <a:endParaRPr lang="ko-KR" altLang="en-US" dirty="0"/>
          </a:p>
        </p:txBody>
      </p:sp>
      <p:sp>
        <p:nvSpPr>
          <p:cNvPr id="177" name="그림 개체 틀 7"/>
          <p:cNvSpPr>
            <a:spLocks noGrp="1"/>
          </p:cNvSpPr>
          <p:nvPr>
            <p:ph type="pic" sz="quarter" idx="57" hasCustomPrompt="1"/>
          </p:nvPr>
        </p:nvSpPr>
        <p:spPr>
          <a:xfrm>
            <a:off x="6951296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78" name="텍스트 개체 틀 32"/>
          <p:cNvSpPr>
            <a:spLocks noGrp="1"/>
          </p:cNvSpPr>
          <p:nvPr>
            <p:ph type="body" sz="quarter" idx="58" hasCustomPrompt="1"/>
          </p:nvPr>
        </p:nvSpPr>
        <p:spPr>
          <a:xfrm>
            <a:off x="6951296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(Responsibility12)</a:t>
            </a:r>
            <a:endParaRPr lang="ko-KR" altLang="en-US" dirty="0"/>
          </a:p>
        </p:txBody>
      </p:sp>
      <p:sp>
        <p:nvSpPr>
          <p:cNvPr id="180" name="텍스트 개체 틀 30"/>
          <p:cNvSpPr>
            <a:spLocks noGrp="1"/>
          </p:cNvSpPr>
          <p:nvPr>
            <p:ph type="body" sz="quarter" idx="59" hasCustomPrompt="1"/>
          </p:nvPr>
        </p:nvSpPr>
        <p:spPr>
          <a:xfrm>
            <a:off x="6951296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Name12</a:t>
            </a:r>
            <a:endParaRPr lang="ko-KR" altLang="en-US" dirty="0"/>
          </a:p>
        </p:txBody>
      </p:sp>
      <p:sp>
        <p:nvSpPr>
          <p:cNvPr id="182" name="그림 개체 틀 7"/>
          <p:cNvSpPr>
            <a:spLocks noGrp="1"/>
          </p:cNvSpPr>
          <p:nvPr>
            <p:ph type="pic" sz="quarter" idx="61" hasCustomPrompt="1"/>
          </p:nvPr>
        </p:nvSpPr>
        <p:spPr>
          <a:xfrm>
            <a:off x="8447780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3" name="텍스트 개체 틀 32"/>
          <p:cNvSpPr>
            <a:spLocks noGrp="1"/>
          </p:cNvSpPr>
          <p:nvPr>
            <p:ph type="body" sz="quarter" idx="62" hasCustomPrompt="1"/>
          </p:nvPr>
        </p:nvSpPr>
        <p:spPr>
          <a:xfrm>
            <a:off x="8447780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(Responsibility13)</a:t>
            </a:r>
            <a:endParaRPr lang="ko-KR" altLang="en-US" dirty="0"/>
          </a:p>
        </p:txBody>
      </p:sp>
      <p:sp>
        <p:nvSpPr>
          <p:cNvPr id="185" name="텍스트 개체 틀 30"/>
          <p:cNvSpPr>
            <a:spLocks noGrp="1"/>
          </p:cNvSpPr>
          <p:nvPr>
            <p:ph type="body" sz="quarter" idx="63" hasCustomPrompt="1"/>
          </p:nvPr>
        </p:nvSpPr>
        <p:spPr>
          <a:xfrm>
            <a:off x="8447780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Name13</a:t>
            </a:r>
            <a:endParaRPr lang="ko-KR" altLang="en-US" dirty="0"/>
          </a:p>
        </p:txBody>
      </p:sp>
      <p:sp>
        <p:nvSpPr>
          <p:cNvPr id="187" name="그림 개체 틀 7"/>
          <p:cNvSpPr>
            <a:spLocks noGrp="1"/>
          </p:cNvSpPr>
          <p:nvPr>
            <p:ph type="pic" sz="quarter" idx="65" hasCustomPrompt="1"/>
          </p:nvPr>
        </p:nvSpPr>
        <p:spPr>
          <a:xfrm>
            <a:off x="9944264" y="4180741"/>
            <a:ext cx="1296000" cy="1296000"/>
          </a:xfrm>
          <a:prstGeom prst="ellipse">
            <a:avLst/>
          </a:prstGeom>
          <a:solidFill>
            <a:schemeClr val="bg2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457189" indent="-457189" algn="ctr">
              <a:buNone/>
              <a:defRPr lang="ko-KR" altLang="en-US" sz="1200" dirty="0">
                <a:solidFill>
                  <a:schemeClr val="bg1">
                    <a:lumMod val="65000"/>
                  </a:schemeClr>
                </a:solidFill>
                <a:latin typeface="Trade Gothic LT Std"/>
                <a:ea typeface="Roboto Condensed Regular"/>
                <a:cs typeface="Trade Gothic LT Std"/>
              </a:defRPr>
            </a:lvl1pPr>
          </a:lstStyle>
          <a:p>
            <a:pPr marL="0" lvl="0" indent="0" algn="ctr"/>
            <a:r>
              <a:rPr lang="en-US" altLang="ko-KR" dirty="0"/>
              <a:t>Insert Image</a:t>
            </a:r>
            <a:endParaRPr lang="ko-KR" altLang="en-US" dirty="0"/>
          </a:p>
        </p:txBody>
      </p:sp>
      <p:sp>
        <p:nvSpPr>
          <p:cNvPr id="188" name="텍스트 개체 틀 32"/>
          <p:cNvSpPr>
            <a:spLocks noGrp="1"/>
          </p:cNvSpPr>
          <p:nvPr>
            <p:ph type="body" sz="quarter" idx="66" hasCustomPrompt="1"/>
          </p:nvPr>
        </p:nvSpPr>
        <p:spPr>
          <a:xfrm>
            <a:off x="9944264" y="5858001"/>
            <a:ext cx="1300397" cy="23132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900" kern="1200" dirty="0">
                <a:solidFill>
                  <a:srgbClr val="FFB600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(Responsibility14)</a:t>
            </a:r>
            <a:endParaRPr lang="ko-KR" altLang="en-US" dirty="0"/>
          </a:p>
        </p:txBody>
      </p:sp>
      <p:sp>
        <p:nvSpPr>
          <p:cNvPr id="190" name="텍스트 개체 틀 30"/>
          <p:cNvSpPr>
            <a:spLocks noGrp="1"/>
          </p:cNvSpPr>
          <p:nvPr>
            <p:ph type="body" sz="quarter" idx="67" hasCustomPrompt="1"/>
          </p:nvPr>
        </p:nvSpPr>
        <p:spPr>
          <a:xfrm>
            <a:off x="9944264" y="5627941"/>
            <a:ext cx="1300397" cy="27894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Font typeface="Arial" panose="020B0604020202020204" pitchFamily="34" charset="0"/>
              <a:buNone/>
              <a:defRPr lang="ko-KR" altLang="en-US" sz="1300" b="1" i="0" kern="12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Avenir Heavy" charset="0"/>
                <a:ea typeface="Avenir Heavy" charset="0"/>
                <a:cs typeface="Avenir Heavy" charset="0"/>
              </a:defRPr>
            </a:lvl1pPr>
            <a:lvl2pPr marL="609585" indent="0">
              <a:buNone/>
              <a:defRPr sz="700"/>
            </a:lvl2pPr>
            <a:lvl3pPr marL="1219170" indent="0">
              <a:buNone/>
              <a:defRPr sz="700"/>
            </a:lvl3pPr>
            <a:lvl4pPr marL="1828754" indent="0">
              <a:buNone/>
              <a:defRPr sz="700"/>
            </a:lvl4pPr>
            <a:lvl5pPr marL="2438339" indent="0">
              <a:buNone/>
              <a:defRPr sz="700"/>
            </a:lvl5pPr>
          </a:lstStyle>
          <a:p>
            <a:pPr lvl="0"/>
            <a:r>
              <a:rPr lang="en-US" altLang="ko-KR" dirty="0"/>
              <a:t>Name14</a:t>
            </a:r>
            <a:endParaRPr lang="ko-KR" altLang="en-US" dirty="0"/>
          </a:p>
        </p:txBody>
      </p:sp>
      <p:cxnSp>
        <p:nvCxnSpPr>
          <p:cNvPr id="80" name="직선 연결선 79"/>
          <p:cNvCxnSpPr>
            <a:cxnSpLocks/>
          </p:cNvCxnSpPr>
          <p:nvPr userDrawn="1"/>
        </p:nvCxnSpPr>
        <p:spPr>
          <a:xfrm>
            <a:off x="960967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cxnSpLocks/>
          </p:cNvCxnSpPr>
          <p:nvPr userDrawn="1"/>
        </p:nvCxnSpPr>
        <p:spPr>
          <a:xfrm>
            <a:off x="245745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 userDrawn="1"/>
        </p:nvCxnSpPr>
        <p:spPr>
          <a:xfrm>
            <a:off x="395833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 userDrawn="1"/>
        </p:nvCxnSpPr>
        <p:spPr>
          <a:xfrm>
            <a:off x="5454812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cxnSpLocks/>
          </p:cNvCxnSpPr>
          <p:nvPr userDrawn="1"/>
        </p:nvCxnSpPr>
        <p:spPr>
          <a:xfrm>
            <a:off x="6951296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cxnSpLocks/>
          </p:cNvCxnSpPr>
          <p:nvPr userDrawn="1"/>
        </p:nvCxnSpPr>
        <p:spPr>
          <a:xfrm>
            <a:off x="8447780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cxnSpLocks/>
          </p:cNvCxnSpPr>
          <p:nvPr userDrawn="1"/>
        </p:nvCxnSpPr>
        <p:spPr>
          <a:xfrm>
            <a:off x="9944264" y="3924375"/>
            <a:ext cx="1300397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0296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21275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_Mobile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363647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224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017518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7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685304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33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6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Mockup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368799" y="2178657"/>
            <a:ext cx="7365999" cy="422214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280799" y="2632075"/>
            <a:ext cx="1668463" cy="298132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072" y="1814343"/>
            <a:ext cx="7028592" cy="46857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7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734800" y="134359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60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adient">
    <p:bg>
      <p:bgPr>
        <a:gradFill flip="none" rotWithShape="1">
          <a:gsLst>
            <a:gs pos="0">
              <a:schemeClr val="accent2"/>
            </a:gs>
            <a:gs pos="100000">
              <a:schemeClr val="accent3"/>
            </a:gs>
          </a:gsLst>
          <a:lin ang="36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7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ynamic_S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15130"/>
            <a:ext cx="11277600" cy="23876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100000">
              <a:schemeClr val="accent2"/>
            </a:gs>
            <a:gs pos="0">
              <a:schemeClr val="accent3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1733"/>
            <a:ext cx="11277600" cy="830997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This is a Section Header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869308"/>
            <a:ext cx="11277600" cy="1655762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0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  <a:lvl6pPr>
              <a:defRPr>
                <a:latin typeface="Avenir Book" charset="0"/>
                <a:ea typeface="Avenir Book" charset="0"/>
                <a:cs typeface="Avenir Book" charset="0"/>
              </a:defRPr>
            </a:lvl6pPr>
            <a:lvl7pPr>
              <a:defRPr baseline="0">
                <a:latin typeface="Avenir Book" charset="0"/>
                <a:ea typeface="Avenir Book" charset="0"/>
                <a:cs typeface="Avenir Book" charset="0"/>
              </a:defRPr>
            </a:lvl7pPr>
            <a:lvl8pPr>
              <a:defRPr baseline="0">
                <a:latin typeface="Avenir Book" charset="0"/>
                <a:ea typeface="Avenir Book" charset="0"/>
                <a:cs typeface="Avenir Book" charset="0"/>
              </a:defRPr>
            </a:lvl8pPr>
            <a:lvl9pPr>
              <a:defRPr baseline="0">
                <a:latin typeface="Avenir Book" charset="0"/>
                <a:ea typeface="Avenir Book" charset="0"/>
                <a:cs typeface="Avenir Book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324600" y="2029397"/>
            <a:ext cx="54102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09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: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2029397"/>
            <a:ext cx="7365999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2"/>
          </p:nvPr>
        </p:nvSpPr>
        <p:spPr>
          <a:xfrm>
            <a:off x="8280398" y="2029397"/>
            <a:ext cx="3454400" cy="43714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357143"/>
            <a:ext cx="11277600" cy="443654"/>
          </a:xfrm>
        </p:spPr>
        <p:txBody>
          <a:bodyPr anchor="t">
            <a:noAutofit/>
          </a:bodyPr>
          <a:lstStyle>
            <a:lvl1pPr marL="0" indent="0"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1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8863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29397"/>
            <a:ext cx="11277600" cy="43714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566634" y="6518987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3ECEAC6C-2BBB-4EA8-965F-A871AF4E7130}" type="slidenum">
              <a:rPr lang="en-US" sz="80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pPr algn="l"/>
              <a:t>‹#›</a:t>
            </a:fld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03914" y="6535915"/>
            <a:ext cx="2082800" cy="19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800" dirty="0" err="1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Telenav</a:t>
            </a:r>
            <a:r>
              <a:rPr lang="en-US" sz="8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, Inc. All Rights Reserved © 2016</a:t>
            </a:r>
          </a:p>
        </p:txBody>
      </p:sp>
    </p:spTree>
    <p:extLst>
      <p:ext uri="{BB962C8B-B14F-4D97-AF65-F5344CB8AC3E}">
        <p14:creationId xmlns:p14="http://schemas.microsoft.com/office/powerpoint/2010/main" val="111089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7" r:id="rId2"/>
    <p:sldLayoutId id="2147483651" r:id="rId3"/>
    <p:sldLayoutId id="2147483649" r:id="rId4"/>
    <p:sldLayoutId id="2147483680" r:id="rId5"/>
    <p:sldLayoutId id="2147483663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72" r:id="rId13"/>
    <p:sldLayoutId id="2147483660" r:id="rId14"/>
    <p:sldLayoutId id="2147483674" r:id="rId15"/>
    <p:sldLayoutId id="2147483659" r:id="rId16"/>
    <p:sldLayoutId id="2147483675" r:id="rId17"/>
    <p:sldLayoutId id="2147483669" r:id="rId18"/>
    <p:sldLayoutId id="2147483671" r:id="rId19"/>
    <p:sldLayoutId id="2147483673" r:id="rId20"/>
    <p:sldLayoutId id="2147483677" r:id="rId21"/>
    <p:sldLayoutId id="2147483679" r:id="rId22"/>
    <p:sldLayoutId id="2147483678" r:id="rId23"/>
    <p:sldLayoutId id="2147483654" r:id="rId24"/>
    <p:sldLayoutId id="2147483655" r:id="rId25"/>
    <p:sldLayoutId id="2147483666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Avenir Book" charset="0"/>
          <a:cs typeface="Avenir Book" charset="0"/>
        </a:defRPr>
      </a:lvl1pPr>
    </p:titleStyle>
    <p:bodyStyle>
      <a:lvl1pPr marL="169863" indent="-169863" algn="l" defTabSz="914400" rtl="0" eaLnBrk="1" latinLnBrk="0" hangingPunct="1">
        <a:lnSpc>
          <a:spcPct val="95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1pPr>
      <a:lvl2pPr marL="34607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2pPr>
      <a:lvl3pPr marL="514350" indent="-168275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3pPr>
      <a:lvl4pPr marL="68421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4pPr>
      <a:lvl5pPr marL="860425" indent="-17621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venir Book" charset="0"/>
          <a:ea typeface="Avenir Book" charset="0"/>
          <a:cs typeface="Avenir Book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​"/>
        <a:defRPr sz="2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800" kern="1200">
          <a:solidFill>
            <a:schemeClr val="tx2"/>
          </a:solidFill>
          <a:latin typeface="+mn-lt"/>
          <a:ea typeface="+mn-ea"/>
          <a:cs typeface="+mn-cs"/>
        </a:defRPr>
      </a:lvl7pPr>
      <a:lvl8pPr marL="169863" indent="-169863" algn="l" defTabSz="914400" rtl="0" eaLnBrk="1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Font typeface="Arial" panose="020B0604020202020204" pitchFamily="34" charset="0"/>
        <a:buChar char="•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41313" marR="0" indent="-173038" algn="l" defTabSz="914400" rtl="0" eaLnBrk="1" fontAlgn="auto" latinLnBrk="0" hangingPunct="1">
        <a:lnSpc>
          <a:spcPct val="85000"/>
        </a:lnSpc>
        <a:spcBef>
          <a:spcPts val="400"/>
        </a:spcBef>
        <a:spcAft>
          <a:spcPts val="200"/>
        </a:spcAft>
        <a:buClr>
          <a:schemeClr val="bg2"/>
        </a:buClr>
        <a:buSzTx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List.html?is-external=true" TargetMode="External"/><Relationship Id="rId2" Type="http://schemas.openxmlformats.org/officeDocument/2006/relationships/hyperlink" Target="https://docs.spring.io/spring-framework/docs/current/javadoc-api/org/springframework/http/client/ClientHttpRequestFactor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spring.io/spring-framework/docs/current/javadoc-api/org/springframework/http/converter/HttpMessageConverte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578"/>
            <a:ext cx="11277600" cy="2387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Spring</a:t>
            </a:r>
            <a:r>
              <a:rPr lang="zh-CN" altLang="en-US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chemeClr val="accent3"/>
                </a:solidFill>
              </a:rPr>
              <a:t>Cloud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84756"/>
            <a:ext cx="11277600" cy="1655762"/>
          </a:xfrm>
        </p:spPr>
        <p:txBody>
          <a:bodyPr/>
          <a:lstStyle/>
          <a:p>
            <a:r>
              <a:rPr lang="en-US" altLang="zh-CN" sz="3500" dirty="0"/>
              <a:t>Start</a:t>
            </a:r>
            <a:r>
              <a:rPr lang="zh-CN" altLang="en-US" sz="3500" dirty="0"/>
              <a:t> </a:t>
            </a:r>
            <a:r>
              <a:rPr lang="en-US" altLang="zh-CN" sz="3500" dirty="0"/>
              <a:t>Up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3442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Loose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 err="1"/>
              <a:t>Dashbord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11090-E30A-014D-9366-47E9EF28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05" y="1967198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Loose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 err="1"/>
              <a:t>Zuul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6988F-292B-254B-994B-DF1A78B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20" y="2365142"/>
            <a:ext cx="55880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Externalized</a:t>
            </a:r>
            <a:r>
              <a:rPr lang="zh-CN" altLang="en-US" dirty="0"/>
              <a:t> </a:t>
            </a:r>
            <a:r>
              <a:rPr lang="en-US" altLang="zh-CN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(Spring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Config)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8BFA-5004-DB4A-AA18-107EA10D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4" y="2309634"/>
            <a:ext cx="55880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AD1E-42A3-9A4D-B770-2003BAA2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4" y="3816195"/>
            <a:ext cx="5588000" cy="245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D1EEB1-3F83-424F-8084-58360CDDF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69" y="2925584"/>
            <a:ext cx="4961676" cy="25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6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Loose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 err="1"/>
              <a:t>Dashbord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51446"/>
            <a:ext cx="11277600" cy="238760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F262-7B99-9945-9AAB-627ADC84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F8BD-10F2-0043-A284-E7CE9DD4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Monomer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Micro-Service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  <a:r>
              <a:rPr lang="zh-CN" altLang="en-US" dirty="0"/>
              <a:t> </a:t>
            </a:r>
            <a:r>
              <a:rPr lang="en-US" altLang="zh-CN" dirty="0"/>
              <a:t>(Eureka)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(Rest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Ribbon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Feign)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Breaker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Hystrix</a:t>
            </a:r>
            <a:r>
              <a:rPr lang="zh-CN" altLang="en-US" dirty="0"/>
              <a:t> </a:t>
            </a:r>
            <a:r>
              <a:rPr lang="en-US" altLang="zh-CN" dirty="0" err="1"/>
              <a:t>Dashbord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Router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Zuul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Externalized</a:t>
            </a:r>
            <a:r>
              <a:rPr lang="zh-CN" altLang="en-US" dirty="0"/>
              <a:t> </a:t>
            </a:r>
            <a:r>
              <a:rPr lang="en-US" altLang="zh-CN" dirty="0"/>
              <a:t>Configuration(Spring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Config)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B33E0-B689-F444-B764-F213F116950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Monomer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Micro-Service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expand</a:t>
            </a:r>
          </a:p>
          <a:p>
            <a:pPr lvl="1"/>
            <a:r>
              <a:rPr lang="en-US" altLang="zh-CN" dirty="0"/>
              <a:t>Development</a:t>
            </a:r>
          </a:p>
          <a:p>
            <a:pPr lvl="1"/>
            <a:r>
              <a:rPr lang="en-US" altLang="zh-CN" dirty="0"/>
              <a:t>Compile</a:t>
            </a:r>
          </a:p>
          <a:p>
            <a:pPr lvl="1"/>
            <a:r>
              <a:rPr lang="en-US" altLang="zh-CN" dirty="0"/>
              <a:t>Test</a:t>
            </a:r>
          </a:p>
          <a:p>
            <a:pPr lvl="1"/>
            <a:r>
              <a:rPr lang="en-US" altLang="zh-CN" dirty="0"/>
              <a:t>Deploy</a:t>
            </a:r>
          </a:p>
          <a:p>
            <a:pPr lvl="1"/>
            <a:r>
              <a:rPr lang="en-US" altLang="zh-CN" dirty="0"/>
              <a:t>Maintenance</a:t>
            </a:r>
          </a:p>
          <a:p>
            <a:r>
              <a:rPr lang="en-US" altLang="zh-CN" dirty="0"/>
              <a:t>Complicated	</a:t>
            </a:r>
          </a:p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Monomer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23CEB-2399-C94D-831F-D29E8091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897" y="1800797"/>
            <a:ext cx="5977054" cy="45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Monomer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Micro-Service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Loose</a:t>
            </a:r>
            <a:r>
              <a:rPr lang="zh-CN" altLang="en-US" dirty="0"/>
              <a:t> </a:t>
            </a:r>
            <a:r>
              <a:rPr lang="en-US" altLang="zh-CN" dirty="0"/>
              <a:t>Coupling</a:t>
            </a:r>
          </a:p>
          <a:p>
            <a:r>
              <a:rPr lang="en-US" altLang="zh-CN" dirty="0"/>
              <a:t>Independent</a:t>
            </a:r>
          </a:p>
          <a:p>
            <a:pPr lvl="1"/>
            <a:r>
              <a:rPr lang="en-US" altLang="zh-CN" dirty="0"/>
              <a:t>Development</a:t>
            </a:r>
          </a:p>
          <a:p>
            <a:pPr lvl="1"/>
            <a:r>
              <a:rPr lang="en-US" altLang="zh-CN" dirty="0"/>
              <a:t>Deploy</a:t>
            </a:r>
          </a:p>
          <a:p>
            <a:pPr lvl="1"/>
            <a:r>
              <a:rPr lang="en-US" altLang="zh-CN" dirty="0"/>
              <a:t>technology</a:t>
            </a:r>
          </a:p>
          <a:p>
            <a:r>
              <a:rPr lang="en-US" altLang="zh-CN" dirty="0"/>
              <a:t>Simple</a:t>
            </a:r>
          </a:p>
          <a:p>
            <a:r>
              <a:rPr lang="en-US" altLang="zh-CN" dirty="0"/>
              <a:t>Elasticity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Shortage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Low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availability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Distributed problem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Business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Split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Resource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demand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Micro-Service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FD369-42D5-F54E-9767-628B7027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15" y="1897388"/>
            <a:ext cx="4880827" cy="42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tools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common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patterns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distributed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</a:t>
            </a:r>
          </a:p>
          <a:p>
            <a:pPr lvl="1"/>
            <a:r>
              <a:rPr lang="en-US" dirty="0"/>
              <a:t>e.g. configuration management, service discovery, </a:t>
            </a:r>
          </a:p>
          <a:p>
            <a:pPr lvl="1"/>
            <a:r>
              <a:rPr lang="en-US" dirty="0"/>
              <a:t>circuit breakers, intelligent routing, micro-proxy, </a:t>
            </a:r>
          </a:p>
          <a:p>
            <a:pPr lvl="1"/>
            <a:r>
              <a:rPr lang="en-US" dirty="0"/>
              <a:t>control bus, one-time tokens, global locks, </a:t>
            </a:r>
          </a:p>
          <a:p>
            <a:pPr lvl="1"/>
            <a:r>
              <a:rPr lang="en-US" dirty="0"/>
              <a:t>leadership election, distributed sessions, cluster state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building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deploying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microservices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Develop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Spring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BB82E-6613-2C48-88DC-F0AFFCB8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91" y="1572197"/>
            <a:ext cx="5085671" cy="41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Eureka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1E6C0-C8FE-0242-A223-D92B8C16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42" y="3143342"/>
            <a:ext cx="34925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63BFD-1C31-9C43-964F-E8C0F7B9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02" y="229145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Sample:</a:t>
            </a:r>
            <a:br>
              <a:rPr lang="zh-CN" altLang="en-US" dirty="0"/>
            </a:br>
            <a:r>
              <a:rPr lang="en-US" dirty="0"/>
              <a:t>public </a:t>
            </a:r>
            <a:r>
              <a:rPr lang="en-US" dirty="0" err="1"/>
              <a:t>stat</a:t>
            </a:r>
            <a:r>
              <a:rPr lang="en-US" altLang="zh-CN" dirty="0" err="1"/>
              <a:t>tic</a:t>
            </a:r>
            <a:r>
              <a:rPr lang="en-US" dirty="0"/>
              <a:t> </a:t>
            </a:r>
            <a:r>
              <a:rPr lang="en-US" dirty="0" err="1"/>
              <a:t>UserVo</a:t>
            </a:r>
            <a:r>
              <a:rPr lang="en-US" dirty="0"/>
              <a:t> </a:t>
            </a:r>
            <a:r>
              <a:rPr lang="en-US" dirty="0" err="1"/>
              <a:t>getUser</a:t>
            </a:r>
            <a:r>
              <a:rPr lang="en-US" dirty="0"/>
              <a:t> (Lo</a:t>
            </a:r>
            <a:r>
              <a:rPr lang="en-US" altLang="zh-CN" dirty="0"/>
              <a:t>ng</a:t>
            </a:r>
            <a:r>
              <a:rPr lang="en-US" dirty="0"/>
              <a:t> id) { </a:t>
            </a:r>
            <a:br>
              <a:rPr lang="zh-CN" altLang="en-US" dirty="0"/>
            </a:br>
            <a:r>
              <a:rPr lang="en-US" dirty="0" err="1"/>
              <a:t>RestTemplate</a:t>
            </a:r>
            <a:r>
              <a:rPr lang="en-US" dirty="0"/>
              <a:t> </a:t>
            </a:r>
            <a:r>
              <a:rPr lang="en-US" dirty="0" err="1"/>
              <a:t>restTmpl</a:t>
            </a:r>
            <a:r>
              <a:rPr lang="en-US" dirty="0"/>
              <a:t> =new </a:t>
            </a:r>
            <a:r>
              <a:rPr lang="en-US" dirty="0" err="1"/>
              <a:t>RestTemplate</a:t>
            </a:r>
            <a:r>
              <a:rPr lang="en-US" dirty="0"/>
              <a:t>(); </a:t>
            </a:r>
          </a:p>
          <a:p>
            <a:pPr marL="169862" lvl="1" indent="0">
              <a:buNone/>
            </a:pPr>
            <a:r>
              <a:rPr lang="en-US" dirty="0" err="1"/>
              <a:t>UserVo</a:t>
            </a:r>
            <a:r>
              <a:rPr lang="en-US" dirty="0"/>
              <a:t> </a:t>
            </a:r>
            <a:r>
              <a:rPr lang="en-US" dirty="0" err="1"/>
              <a:t>userVo</a:t>
            </a:r>
            <a:r>
              <a:rPr lang="en-US" dirty="0"/>
              <a:t> = </a:t>
            </a:r>
            <a:r>
              <a:rPr lang="en-US" dirty="0" err="1"/>
              <a:t>restTmpl</a:t>
            </a:r>
            <a:r>
              <a:rPr lang="en-US" dirty="0"/>
              <a:t> .</a:t>
            </a:r>
            <a:r>
              <a:rPr lang="en-US" dirty="0" err="1"/>
              <a:t>getForObject</a:t>
            </a:r>
            <a:r>
              <a:rPr lang="en-US" dirty="0"/>
              <a:t>( ”http://localhost:8080/user/{id}”, </a:t>
            </a:r>
            <a:r>
              <a:rPr lang="en-US" dirty="0" err="1"/>
              <a:t>UserVo.class</a:t>
            </a:r>
            <a:r>
              <a:rPr lang="en-US" dirty="0"/>
              <a:t>, id); </a:t>
            </a:r>
          </a:p>
          <a:p>
            <a:pPr marL="169862" lvl="1" indent="0">
              <a:buNone/>
            </a:pPr>
            <a:r>
              <a:rPr lang="en-US" dirty="0"/>
              <a:t>return </a:t>
            </a:r>
            <a:r>
              <a:rPr lang="en-US" dirty="0" err="1"/>
              <a:t>userVo</a:t>
            </a:r>
            <a:r>
              <a:rPr lang="en-US" dirty="0"/>
              <a:t>; </a:t>
            </a:r>
            <a:r>
              <a:rPr lang="en-US" altLang="zh-CN" dirty="0"/>
              <a:t>}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dirty="0"/>
              <a:t>public </a:t>
            </a:r>
            <a:r>
              <a:rPr lang="en-US" dirty="0" err="1"/>
              <a:t>RestTemplate</a:t>
            </a:r>
            <a:r>
              <a:rPr lang="en-US" dirty="0"/>
              <a:t>()</a:t>
            </a:r>
          </a:p>
          <a:p>
            <a:r>
              <a:rPr lang="en-US" dirty="0"/>
              <a:t>public </a:t>
            </a:r>
            <a:r>
              <a:rPr lang="en-US" dirty="0" err="1"/>
              <a:t>RestTemplate</a:t>
            </a:r>
            <a:r>
              <a:rPr lang="en-US" dirty="0"/>
              <a:t>(</a:t>
            </a:r>
            <a:r>
              <a:rPr lang="en-US" dirty="0">
                <a:hlinkClick r:id="rId2" tooltip="interface in org.springframework.http.client"/>
              </a:rPr>
              <a:t>ClientHttpRequestFactory</a:t>
            </a:r>
            <a:r>
              <a:rPr lang="en-US" dirty="0"/>
              <a:t> </a:t>
            </a:r>
            <a:r>
              <a:rPr lang="en-US" dirty="0" err="1"/>
              <a:t>requestFactory</a:t>
            </a:r>
            <a:r>
              <a:rPr lang="en-US" dirty="0"/>
              <a:t>)</a:t>
            </a:r>
          </a:p>
          <a:p>
            <a:r>
              <a:rPr lang="en-US" dirty="0"/>
              <a:t>public </a:t>
            </a:r>
            <a:r>
              <a:rPr lang="en-US" dirty="0" err="1"/>
              <a:t>RestTemplate</a:t>
            </a:r>
            <a:r>
              <a:rPr lang="en-US" dirty="0"/>
              <a:t>(</a:t>
            </a:r>
            <a:r>
              <a:rPr lang="en-US" dirty="0">
                <a:hlinkClick r:id="rId3" tooltip="class or interface in java.util"/>
              </a:rPr>
              <a:t>List</a:t>
            </a:r>
            <a:r>
              <a:rPr lang="en-US" dirty="0"/>
              <a:t>&lt;</a:t>
            </a:r>
            <a:r>
              <a:rPr lang="en-US" dirty="0">
                <a:hlinkClick r:id="rId4" tooltip="interface in org.springframework.http.converter"/>
              </a:rPr>
              <a:t>HttpMessageConverter</a:t>
            </a:r>
            <a:r>
              <a:rPr lang="en-US" dirty="0"/>
              <a:t>&lt;?&gt;&gt; </a:t>
            </a:r>
            <a:r>
              <a:rPr lang="en-US" dirty="0" err="1"/>
              <a:t>messageConverters</a:t>
            </a:r>
            <a:r>
              <a:rPr lang="en-US" dirty="0"/>
              <a:t>)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 err="1"/>
              <a:t>RestTemplate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Ribbon is a client side load balancer </a:t>
            </a:r>
          </a:p>
          <a:p>
            <a:pPr marL="0" indent="0">
              <a:buNone/>
            </a:pPr>
            <a:r>
              <a:rPr lang="en-US" dirty="0"/>
              <a:t>which gives you a lot of control over the behavior of HTTP and TCP clients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 err="1"/>
              <a:t>RestTemplate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Ribbon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98E15-812D-3743-AB89-8833E9F9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6" y="2893868"/>
            <a:ext cx="6686441" cy="2893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54D7F-4D25-1846-A4F2-B1780E33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41" y="3066711"/>
            <a:ext cx="4850583" cy="25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0D3D-2704-EC49-9AD9-62AF5C37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0C7B-61E2-D743-A3C2-CC460044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Declarative REST Client: </a:t>
            </a:r>
          </a:p>
          <a:p>
            <a:pPr marL="169862" lvl="1" indent="0">
              <a:buNone/>
            </a:pPr>
            <a:r>
              <a:rPr lang="en-US" dirty="0"/>
              <a:t>Feign creates a dynamic implementation of an interface decorated with JAX-RS or Spring MVC annotations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E279B-69D0-AC4F-9A24-92120D2A091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Feign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49110-1E42-4A4A-91ED-691B7BCA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139912" cy="21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enav_Template Redesign">
  <a:themeElements>
    <a:clrScheme name="009ab3">
      <a:dk1>
        <a:srgbClr val="000000"/>
      </a:dk1>
      <a:lt1>
        <a:srgbClr val="FFFFFF"/>
      </a:lt1>
      <a:dk2>
        <a:srgbClr val="505046"/>
      </a:dk2>
      <a:lt2>
        <a:srgbClr val="FFFFFF"/>
      </a:lt2>
      <a:accent1>
        <a:srgbClr val="FFCD50"/>
      </a:accent1>
      <a:accent2>
        <a:srgbClr val="FFD731"/>
      </a:accent2>
      <a:accent3>
        <a:srgbClr val="FFB600"/>
      </a:accent3>
      <a:accent4>
        <a:srgbClr val="292929"/>
      </a:accent4>
      <a:accent5>
        <a:srgbClr val="626262"/>
      </a:accent5>
      <a:accent6>
        <a:srgbClr val="458BCA"/>
      </a:accent6>
      <a:hlink>
        <a:srgbClr val="22178A"/>
      </a:hlink>
      <a:folHlink>
        <a:srgbClr val="0066FF"/>
      </a:folHlink>
    </a:clrScheme>
    <a:fontScheme name="Avenir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rgbClr val="505046"/>
          </a:solidFill>
          <a:headEnd type="none"/>
          <a:tailEnd type="none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</a:extLst>
      </a:spPr>
      <a:bodyPr wrap="square" lIns="101834" tIns="50917" rIns="101834" bIns="50917" rtlCol="0">
        <a:spAutoFit/>
      </a:bodyPr>
      <a:lstStyle>
        <a:defPPr algn="ctr" eaLnBrk="1" hangingPunct="1">
          <a:spcBef>
            <a:spcPct val="0"/>
          </a:spcBef>
          <a:defRPr b="0" dirty="0" smtClean="0">
            <a:solidFill>
              <a:schemeClr val="tx2"/>
            </a:solidFill>
            <a:latin typeface="Avenir Book" charset="0"/>
            <a:ea typeface="Avenir Book" charset="0"/>
            <a:cs typeface="Avenir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lenav_Avenir Template_02" id="{62BDE893-291F-5B44-8A03-6342ADD40C2D}" vid="{F2CD3D09-B861-6E4F-BA8A-8632718280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270</Words>
  <Application>Microsoft Macintosh PowerPoint</Application>
  <PresentationFormat>Widescreen</PresentationFormat>
  <Paragraphs>80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Condensed Light</vt:lpstr>
      <vt:lpstr>Roboto Condensed Regular</vt:lpstr>
      <vt:lpstr>Trade Gothic LT Std</vt:lpstr>
      <vt:lpstr>Arial</vt:lpstr>
      <vt:lpstr>Avenir Book</vt:lpstr>
      <vt:lpstr>Avenir Heavy</vt:lpstr>
      <vt:lpstr>Avenir Medium</vt:lpstr>
      <vt:lpstr>Calibri</vt:lpstr>
      <vt:lpstr>Telenav_Template Redesign</vt:lpstr>
      <vt:lpstr>Spring Cloud</vt:lpstr>
      <vt:lpstr>Contents</vt:lpstr>
      <vt:lpstr>Monomer Application Vs Micro-Service Application</vt:lpstr>
      <vt:lpstr>Monomer Application Vs Micro-Service Application</vt:lpstr>
      <vt:lpstr>Spring Cloud Overview</vt:lpstr>
      <vt:lpstr>Service Register and Discovery</vt:lpstr>
      <vt:lpstr>Service Consume and Client Load Balance</vt:lpstr>
      <vt:lpstr>Service Consume and Client Load Balance</vt:lpstr>
      <vt:lpstr>Service Consume and Client Load Balance</vt:lpstr>
      <vt:lpstr>Circuit Breaker</vt:lpstr>
      <vt:lpstr>Router and Filter</vt:lpstr>
      <vt:lpstr>Externalized Configuration</vt:lpstr>
      <vt:lpstr>A Demo Example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Deng, Xiangxiang</cp:lastModifiedBy>
  <cp:revision>59</cp:revision>
  <dcterms:modified xsi:type="dcterms:W3CDTF">2019-09-26T08:56:05Z</dcterms:modified>
</cp:coreProperties>
</file>